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65347" y="2054073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4825437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19, Ley de Acceso a la Información Pública)</a:t>
            </a:r>
          </a:p>
          <a:p>
            <a:r>
              <a:rPr lang="es-GT" sz="850" b="1" dirty="0"/>
              <a:t>CONTRATOS DE ARRENDAMIENTO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351722" y="2178275"/>
            <a:ext cx="6400796" cy="2566005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r>
              <a:rPr lang="es-GT" sz="2200" dirty="0"/>
              <a:t>La Asociación Deportiva Nacional de Tiro con Armas de Caza con relación al numeral 19 del artículo 10 del Capítulo segundo, Decreto No. 57-2008                            informa:</a:t>
            </a:r>
            <a:br>
              <a:rPr lang="es-GT" sz="2200" dirty="0"/>
            </a:br>
            <a:r>
              <a:rPr lang="es-GT" sz="2200" dirty="0"/>
              <a:t>Que no ha suscrito contratos de esta naturaleza durante el ejercicio actual.</a:t>
            </a:r>
            <a:br>
              <a:rPr lang="es-GT" sz="2200" dirty="0"/>
            </a:br>
            <a:r>
              <a:rPr lang="es-GT" sz="2200" dirty="0"/>
              <a:t>Los contratos de arrendamiento suscritos de períodos anteriores se encuentran publicados en este numeral.</a:t>
            </a:r>
          </a:p>
        </p:txBody>
      </p:sp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3133</TotalTime>
  <Words>92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19 del artículo 10 del Capítulo segundo, Decreto No. 57-2008                            informa: Que no ha suscrito contratos de esta naturaleza durante el ejercicio actual. Los contratos de arrendamiento suscritos de períodos anteriores se encuentran publicados en este numeral.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2018-12-10T19:24:31Z</cp:lastPrinted>
  <dcterms:created xsi:type="dcterms:W3CDTF">2017-06-09T21:20:02Z</dcterms:created>
  <dcterms:modified xsi:type="dcterms:W3CDTF">2023-02-11T16:45:29Z</dcterms:modified>
</cp:coreProperties>
</file>